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7"/>
  </p:notesMasterIdLst>
  <p:handoutMasterIdLst>
    <p:handoutMasterId r:id="rId8"/>
  </p:handoutMasterIdLst>
  <p:sldIdLst>
    <p:sldId id="265" r:id="rId3"/>
    <p:sldId id="338" r:id="rId4"/>
    <p:sldId id="334" r:id="rId5"/>
    <p:sldId id="348" r:id="rId6"/>
  </p:sldIdLst>
  <p:sldSz cx="12188825" cy="6858000"/>
  <p:notesSz cx="6858000" cy="9144000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orient="horz" pos="4030">
          <p15:clr>
            <a:srgbClr val="A4A3A4"/>
          </p15:clr>
        </p15:guide>
        <p15:guide id="3" orient="horz" pos="1200">
          <p15:clr>
            <a:srgbClr val="A4A3A4"/>
          </p15:clr>
        </p15:guide>
        <p15:guide id="4" orient="horz" pos="1008">
          <p15:clr>
            <a:srgbClr val="A4A3A4"/>
          </p15:clr>
        </p15:guide>
        <p15:guide id="5" orient="horz" pos="3792">
          <p15:clr>
            <a:srgbClr val="A4A3A4"/>
          </p15:clr>
        </p15:guide>
        <p15:guide id="6" orient="horz">
          <p15:clr>
            <a:srgbClr val="A4A3A4"/>
          </p15:clr>
        </p15:guide>
        <p15:guide id="7" orient="horz" pos="3360">
          <p15:clr>
            <a:srgbClr val="A4A3A4"/>
          </p15:clr>
        </p15:guide>
        <p15:guide id="8" orient="horz" pos="3312">
          <p15:clr>
            <a:srgbClr val="A4A3A4"/>
          </p15:clr>
        </p15:guide>
        <p15:guide id="9" orient="horz" pos="240">
          <p15:clr>
            <a:srgbClr val="A4A3A4"/>
          </p15:clr>
        </p15:guide>
        <p15:guide id="10" orient="horz" pos="432">
          <p15:clr>
            <a:srgbClr val="A4A3A4"/>
          </p15:clr>
        </p15:guide>
        <p15:guide id="11" orient="horz" pos="2784">
          <p15:clr>
            <a:srgbClr val="A4A3A4"/>
          </p15:clr>
        </p15:guide>
        <p15:guide id="12" pos="3839">
          <p15:clr>
            <a:srgbClr val="A4A3A4"/>
          </p15:clr>
        </p15:guide>
        <p15:guide id="13" pos="959">
          <p15:clr>
            <a:srgbClr val="A4A3A4"/>
          </p15:clr>
        </p15:guide>
        <p15:guide id="14" pos="6143">
          <p15:clr>
            <a:srgbClr val="A4A3A4"/>
          </p15:clr>
        </p15:guide>
        <p15:guide id="15" pos="1247">
          <p15:clr>
            <a:srgbClr val="A4A3A4"/>
          </p15:clr>
        </p15:guide>
        <p15:guide id="16" pos="7007">
          <p15:clr>
            <a:srgbClr val="A4A3A4"/>
          </p15:clr>
        </p15:guide>
        <p15:guide id="17" pos="5855">
          <p15:clr>
            <a:srgbClr val="A4A3A4"/>
          </p15:clr>
        </p15:guide>
        <p15:guide id="18" pos="671">
          <p15:clr>
            <a:srgbClr val="A4A3A4"/>
          </p15:clr>
        </p15:guide>
        <p15:guide id="19" pos="7151">
          <p15:clr>
            <a:srgbClr val="A4A3A4"/>
          </p15:clr>
        </p15:guide>
        <p15:guide id="20" pos="311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29" autoAdjust="0"/>
  </p:normalViewPr>
  <p:slideViewPr>
    <p:cSldViewPr showGuides="1">
      <p:cViewPr varScale="1">
        <p:scale>
          <a:sx n="74" d="100"/>
          <a:sy n="74" d="100"/>
        </p:scale>
        <p:origin x="-540" y="-90"/>
      </p:cViewPr>
      <p:guideLst>
        <p:guide orient="horz" pos="2160"/>
        <p:guide orient="horz" pos="4030"/>
        <p:guide orient="horz" pos="1200"/>
        <p:guide orient="horz" pos="1008"/>
        <p:guide orient="horz" pos="3792"/>
        <p:guide orient="horz"/>
        <p:guide orient="horz" pos="3360"/>
        <p:guide orient="horz" pos="3312"/>
        <p:guide orient="horz" pos="240"/>
        <p:guide orient="horz" pos="432"/>
        <p:guide orient="horz" pos="2784"/>
        <p:guide pos="3839"/>
        <p:guide pos="959"/>
        <p:guide pos="6143"/>
        <p:guide pos="1247"/>
        <p:guide pos="7007"/>
        <p:guide pos="5855"/>
        <p:guide pos="671"/>
        <p:guide pos="7151"/>
        <p:guide pos="311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119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88EAF-6ECA-4616-85EF-35AA19C641F3}" type="datetimeFigureOut">
              <a:rPr lang="ru-RU" smtClean="0"/>
              <a:t>04.09.2019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F912AB-2776-42F2-A957-313FC7EFEDB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2065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ru-RU" smtClean="0"/>
              <a:t>04.09.2019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5214" y="1828800"/>
            <a:ext cx="8229600" cy="289560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65213" y="4800600"/>
            <a:ext cx="8229600" cy="12192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99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fade/>
      </p:transition>
    </mc:Choice>
    <mc:Fallback xmlns="">
      <p:transition advClick="0" advTm="7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smtClean="0"/>
              <a:t>04.09.2019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009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fade/>
      </p:transition>
    </mc:Choice>
    <mc:Fallback xmlns="">
      <p:transition advClick="0" advTm="7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2412" y="381001"/>
            <a:ext cx="1524001" cy="5638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2412" y="381001"/>
            <a:ext cx="7391399" cy="5638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smtClean="0"/>
              <a:t>04.09.2019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903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fade/>
      </p:transition>
    </mc:Choice>
    <mc:Fallback xmlns="">
      <p:transition advClick="0" advTm="7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smtClean="0"/>
              <a:t>04.09.2019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825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fade/>
      </p:transition>
    </mc:Choice>
    <mc:Fallback xmlns="">
      <p:transition advClick="0" advTm="7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9614" y="2514600"/>
            <a:ext cx="8692399" cy="28194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 b="0" cap="none"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5213" y="5410200"/>
            <a:ext cx="8687333" cy="6096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smtClean="0"/>
              <a:t>04.09.2019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181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fade/>
      </p:transition>
    </mc:Choice>
    <mc:Fallback xmlns="">
      <p:transition advClick="0" advTm="7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2" y="381000"/>
            <a:ext cx="9144002" cy="13716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04781" y="1905001"/>
            <a:ext cx="4419599" cy="4114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29183" y="1905001"/>
            <a:ext cx="4419600" cy="4114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smtClean="0"/>
              <a:t>04.09.2019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534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fade/>
      </p:transition>
    </mc:Choice>
    <mc:Fallback xmlns="">
      <p:transition advClick="0" advTm="7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2" y="381000"/>
            <a:ext cx="9144002" cy="13716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1" y="1905000"/>
            <a:ext cx="4416552" cy="7620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2411" y="2743201"/>
            <a:ext cx="4416552" cy="3276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49861" y="1905000"/>
            <a:ext cx="4416552" cy="7620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49861" y="2743201"/>
            <a:ext cx="4416552" cy="3276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smtClean="0"/>
              <a:t>04.09.2019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841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fade/>
      </p:transition>
    </mc:Choice>
    <mc:Fallback xmlns="">
      <p:transition advClick="0" advTm="7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smtClean="0"/>
              <a:t>04.09.2019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663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fade/>
      </p:transition>
    </mc:Choice>
    <mc:Fallback xmlns="">
      <p:transition advClick="0" advTm="7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smtClean="0"/>
              <a:t>04.09.2019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754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fade/>
      </p:transition>
    </mc:Choice>
    <mc:Fallback xmlns="">
      <p:transition advClick="0" advTm="7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604" y="1905000"/>
            <a:ext cx="3596607" cy="2667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600" b="0" baseline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51414" y="685800"/>
            <a:ext cx="6400800" cy="5334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65213" y="4648200"/>
            <a:ext cx="3581399" cy="13716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smtClean="0"/>
              <a:t>04.09.2019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498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fade/>
      </p:transition>
    </mc:Choice>
    <mc:Fallback xmlns="">
      <p:transition advClick="0" advTm="7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951414" y="685800"/>
            <a:ext cx="6400799" cy="5334000"/>
          </a:xfrm>
          <a:solidFill>
            <a:schemeClr val="bg2"/>
          </a:solidFill>
          <a:ln w="76200">
            <a:solidFill>
              <a:schemeClr val="tx1"/>
            </a:solidFill>
            <a:miter lim="800000"/>
          </a:ln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604" y="1905000"/>
            <a:ext cx="3596607" cy="2667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b="0" i="0" baseline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65213" y="4648200"/>
            <a:ext cx="3581399" cy="13716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smtClean="0"/>
              <a:pPr/>
              <a:t>04.09.2019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917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fade/>
      </p:transition>
    </mc:Choice>
    <mc:Fallback xmlns="">
      <p:transition advClick="0" advTm="7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1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1904999"/>
            <a:ext cx="9134391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26422" y="6400800"/>
            <a:ext cx="144938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41C87-7AD9-4845-A077-840E4A0F3F06}" type="datetimeFigureOut">
              <a:rPr lang="ru-RU" smtClean="0"/>
              <a:pPr/>
              <a:t>04.09.2019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522413" y="6400800"/>
            <a:ext cx="655319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828211" y="6400800"/>
            <a:ext cx="838201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7000">
        <p:fade/>
      </p:transition>
    </mc:Choice>
    <mc:Fallback xmlns="">
      <p:transition advClick="0" advTm="7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3550" indent="-231775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1907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57250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30288" indent="-17303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38074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5544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061964" y="692696"/>
            <a:ext cx="7848872" cy="1368153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ОБЪЕДИНЕНИЕ  ДОБРОВОЛЬЦЕВ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СПб. ГБ ПОУ «Колледж Звездный»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502124" y="4800600"/>
            <a:ext cx="6696744" cy="1796752"/>
          </a:xfrm>
        </p:spPr>
        <p:txBody>
          <a:bodyPr>
            <a:norm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Руководители: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Васильева Наталья Александровна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Бодрова АлЁНа Викторовна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2019-2020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950396" y="2996952"/>
            <a:ext cx="4968552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 СОЗВЕЗДИЕ »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 ЗВЕЗДНЫЙ ДЕСАНТ 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92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fade/>
      </p:transition>
    </mc:Choice>
    <mc:Fallback xmlns="">
      <p:transition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4589" y="381000"/>
            <a:ext cx="7504479" cy="2975992"/>
          </a:xfrm>
        </p:spPr>
        <p:txBody>
          <a:bodyPr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2277988" y="836712"/>
            <a:ext cx="184731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1341885" y="548679"/>
            <a:ext cx="7416823" cy="5471121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96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Дорогие Друзья!</a:t>
            </a: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8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Приглашаем Вас в ОБЪЕДЕНЕНИЕ ДОБРОВОЛЬЦЕВ!!!</a:t>
            </a:r>
            <a:endParaRPr lang="ru-RU" sz="49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7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</a:t>
            </a:r>
            <a:r>
              <a:rPr lang="ru-RU" sz="7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рамках нашей студии мы</a:t>
            </a:r>
            <a:r>
              <a:rPr lang="ru-RU" sz="7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6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участвуем </a:t>
            </a:r>
            <a:r>
              <a:rPr lang="ru-RU" sz="6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городских, районных добровольческих акциях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6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участвуем </a:t>
            </a:r>
            <a:r>
              <a:rPr lang="ru-RU" sz="6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мероприятиях и акциях Колледжа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6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проводим </a:t>
            </a:r>
            <a:r>
              <a:rPr lang="ru-RU" sz="6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Дни открытых дверей и мероприятия по профориентации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6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помогаем </a:t>
            </a:r>
            <a:r>
              <a:rPr lang="ru-RU" sz="6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школьникам и дошкольникам :)</a:t>
            </a:r>
          </a:p>
          <a:p>
            <a:endParaRPr lang="ru-RU" dirty="0"/>
          </a:p>
        </p:txBody>
      </p:sp>
      <p:pic>
        <p:nvPicPr>
          <p:cNvPr id="9" name="Picture 2" descr="C:\Users\Наташа\Desktop\Новая папка\rNKJkGARn0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63348" y="563851"/>
            <a:ext cx="2845435" cy="1898650"/>
          </a:xfrm>
          <a:prstGeom prst="rect">
            <a:avLst/>
          </a:prstGeom>
          <a:noFill/>
        </p:spPr>
      </p:pic>
      <p:pic>
        <p:nvPicPr>
          <p:cNvPr id="11" name="Picture 2" descr="C:\Users\Наташа\Desktop\Новая папка\7I7245cSllo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63348" y="4581128"/>
            <a:ext cx="2845435" cy="1890395"/>
          </a:xfrm>
          <a:prstGeom prst="rect">
            <a:avLst/>
          </a:prstGeom>
          <a:noFill/>
        </p:spPr>
      </p:pic>
      <p:pic>
        <p:nvPicPr>
          <p:cNvPr id="12" name="Рисунок 11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3348" y="2420888"/>
            <a:ext cx="2842260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955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fade/>
      </p:transition>
    </mc:Choice>
    <mc:Fallback xmlns="">
      <p:transition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756" y="404664"/>
            <a:ext cx="11809312" cy="2448272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20000"/>
              </a:lnSpc>
              <a:spcBef>
                <a:spcPts val="1800"/>
              </a:spcBef>
              <a:spcAft>
                <a:spcPts val="1000"/>
              </a:spcAft>
            </a:pPr>
            <a:r>
              <a:rPr lang="ru-RU" sz="2700" b="1" spc="0" dirty="0" smtClean="0">
                <a:solidFill>
                  <a:prstClr val="white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700" b="1" spc="0" dirty="0" smtClean="0">
                <a:solidFill>
                  <a:prstClr val="white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700" b="1" spc="0" dirty="0">
                <a:solidFill>
                  <a:prstClr val="white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700" b="1" spc="0" dirty="0">
                <a:solidFill>
                  <a:prstClr val="white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3100" spc="0" dirty="0" smtClean="0">
                <a:solidFill>
                  <a:prstClr val="white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 </a:t>
            </a:r>
            <a:r>
              <a:rPr lang="ru-RU" sz="3100" spc="0" dirty="0">
                <a:solidFill>
                  <a:prstClr val="white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самое главное,  мы обретем новых Друзей и </a:t>
            </a:r>
            <a:r>
              <a:rPr lang="ru-RU" sz="3100" spc="0" dirty="0" smtClean="0">
                <a:solidFill>
                  <a:prstClr val="white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3100" spc="0" dirty="0" smtClean="0">
                <a:solidFill>
                  <a:prstClr val="white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3100" spc="0" dirty="0" smtClean="0">
                <a:solidFill>
                  <a:prstClr val="white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получаем  </a:t>
            </a:r>
            <a:r>
              <a:rPr lang="ru-RU" sz="3100" spc="0" dirty="0">
                <a:solidFill>
                  <a:prstClr val="white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яркие </a:t>
            </a:r>
            <a:br>
              <a:rPr lang="ru-RU" sz="3100" spc="0" dirty="0">
                <a:solidFill>
                  <a:prstClr val="white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3100" spc="0" dirty="0">
                <a:solidFill>
                  <a:prstClr val="white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незабываемые впечатления!</a:t>
            </a:r>
            <a:r>
              <a:rPr lang="ru-RU" sz="2000" spc="0" dirty="0">
                <a:solidFill>
                  <a:prstClr val="white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000" spc="0" dirty="0">
                <a:solidFill>
                  <a:prstClr val="white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sz="3200" dirty="0"/>
          </a:p>
        </p:txBody>
      </p:sp>
      <p:pic>
        <p:nvPicPr>
          <p:cNvPr id="6" name="Рисунок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388" y="3058596"/>
            <a:ext cx="2430461" cy="2013586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657" y="3058596"/>
            <a:ext cx="2896870" cy="2013585"/>
          </a:xfrm>
          <a:prstGeom prst="rect">
            <a:avLst/>
          </a:prstGeom>
        </p:spPr>
      </p:pic>
      <p:pic>
        <p:nvPicPr>
          <p:cNvPr id="10" name="Picture 2" descr="C:\Users\Наташа\Desktop\Новая папка\mLiMMDVksFA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6215" y="3058596"/>
            <a:ext cx="2762885" cy="2013585"/>
          </a:xfrm>
          <a:prstGeom prst="rect">
            <a:avLst/>
          </a:prstGeom>
          <a:noFill/>
        </p:spPr>
      </p:pic>
      <p:pic>
        <p:nvPicPr>
          <p:cNvPr id="11" name="Picture 2" descr="C:\Users\Наташа\Desktop\Новая папка\MIuYiiC8nUU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55528" y="3058596"/>
            <a:ext cx="2845435" cy="20135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57610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fade/>
      </p:transition>
    </mc:Choice>
    <mc:Fallback xmlns="">
      <p:transition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9796" y="260648"/>
            <a:ext cx="11161240" cy="22322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1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ОБЪЕДИНЕНИЕ  ДОБРОВОЛЬЦЕВ</a:t>
            </a:r>
            <a:br>
              <a:rPr lang="ru-RU" sz="1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СПб. ГБ ПОУ «Колледж Звездный</a:t>
            </a:r>
            <a:r>
              <a:rPr lang="ru-RU" sz="16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Рады встрече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новом учебном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году!  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:)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5020790"/>
              </p:ext>
            </p:extLst>
          </p:nvPr>
        </p:nvGraphicFramePr>
        <p:xfrm>
          <a:off x="2698750" y="3140967"/>
          <a:ext cx="6781075" cy="3113788"/>
        </p:xfrm>
        <a:graphic>
          <a:graphicData uri="http://schemas.openxmlformats.org/drawingml/2006/table">
            <a:tbl>
              <a:tblPr firstRow="1" firstCol="1" bandRow="1"/>
              <a:tblGrid>
                <a:gridCol w="1392833"/>
                <a:gridCol w="953209"/>
                <a:gridCol w="953209"/>
                <a:gridCol w="1429554"/>
                <a:gridCol w="1026135"/>
                <a:gridCol w="1026135"/>
              </a:tblGrid>
              <a:tr h="593816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Объединение добровольцев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«Созвездие»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9" marR="670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Объединение добровольцев «Звездный десант»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9" marR="670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91755">
                <a:tc gridSpan="3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Руководитель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Васильева Наталья Александровна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9" marR="670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Руководитель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Бодрова Алена Викторовна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9" marR="670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7939">
                <a:tc gridSpan="3"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+7 921 640 5019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9" marR="670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 </a:t>
                      </a: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+7 911 900 1296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9" marR="670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5878">
                <a:tc gridSpan="3"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кабинет 209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9" marR="670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кабинет 116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9" marR="670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5523">
                <a:tc rowSpan="4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расписание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9" marR="670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Пон. 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9" marR="670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16.40-19.05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9" marR="670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расписание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9" marR="670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Пон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 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9" marR="670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16.40-19.05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9" marR="670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5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Вт.   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9" marR="670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16.40-19.05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9" marR="670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Вт.   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9" marR="670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16.40-19.05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9" marR="670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5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Ср.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9" marR="670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16.40-19.05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9" marR="670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Чет.  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9" marR="670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16.40-19.05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9" marR="670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5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Чет. 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9" marR="670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16.40-19.05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9" marR="670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Пят. 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9" marR="670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16.40-19.05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9" marR="670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6" name="Рисунок 1" descr="Васильева Н.А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445" y="3175285"/>
            <a:ext cx="1640133" cy="2500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Рисунок 6" descr="https://sun9-6.userapi.com/c846021/v846021334/102aa0/bKhIQTpXB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4852" y="3140968"/>
            <a:ext cx="1476375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 rot="10800000" flipV="1">
            <a:off x="2061965" y="2743522"/>
            <a:ext cx="734481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знакомства приглашаем: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99611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Digital Blue Tunnel 16x9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Digital Blue Tunne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абочий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/>
        </a:defPPr>
      </a:lstStyle>
    </a:txDef>
  </a:objectDefaults>
  <a:extraClrSchemeLst/>
</a:theme>
</file>

<file path=ppt/theme/theme2.xml><?xml version="1.0" encoding="utf-8"?>
<a:theme xmlns:a="http://schemas.openxmlformats.org/drawingml/2006/main" name="Рабочий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Digital Blue Tunne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абочий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Рабочий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Digital Blue Tunne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абочий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E257D54-B65D-4775-8A47-BF76CA13EEE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с синим цифровым тоннелем (широкоэкранный формат)</Template>
  <TotalTime>0</TotalTime>
  <Words>99</Words>
  <Application>Microsoft Office PowerPoint</Application>
  <PresentationFormat>Произвольный</PresentationFormat>
  <Paragraphs>60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Digital Blue Tunnel 16x9</vt:lpstr>
      <vt:lpstr>ОБЪЕДИНЕНИЕ  ДОБРОВОЛЬЦЕВ СПб. ГБ ПОУ «Колледж Звездный»</vt:lpstr>
      <vt:lpstr> </vt:lpstr>
      <vt:lpstr>  А самое главное,  мы обретем новых Друзей и  получаем  яркие  незабываемые впечатления! </vt:lpstr>
      <vt:lpstr> ОБЪЕДИНЕНИЕ  ДОБРОВОЛЬЦЕВ СПб. ГБ ПОУ «Колледж Звездный»  Рады встрече  в новом учебном году!   :)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2016-05-22T22:05:25Z</dcterms:created>
  <dcterms:modified xsi:type="dcterms:W3CDTF">2019-09-04T12:09:38Z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TC028952619991</vt:lpwstr>
  </property>
</Properties>
</file>